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1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10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72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1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2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60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0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4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6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0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95400" y="304800"/>
            <a:ext cx="71628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ỦY BAN NHÂN DÂN QUẬN 8</a:t>
            </a:r>
          </a:p>
          <a:p>
            <a:pPr algn="ctr"/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NON VƯỜN </a:t>
            </a:r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NỘI DUNG HỌC NGÀY THỨ TƯ 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(20</a:t>
            </a:r>
            <a:r>
              <a:rPr lang="vi-VN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/5/2020</a:t>
            </a:r>
            <a:r>
              <a:rPr lang="vi-VN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 ĐỘNG TẠO HÌNH</a:t>
            </a:r>
          </a:p>
          <a:p>
            <a:pPr algn="ctr"/>
            <a:r>
              <a:rPr 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 CHÙM NHO</a:t>
            </a:r>
            <a:r>
              <a:rPr lang="vi-VN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vi-VN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27337" y="5641032"/>
            <a:ext cx="3098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LỚP: CHỒI (4-5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29274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37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28</cp:revision>
  <dcterms:created xsi:type="dcterms:W3CDTF">2020-04-12T05:27:32Z</dcterms:created>
  <dcterms:modified xsi:type="dcterms:W3CDTF">2020-05-14T12:23:44Z</dcterms:modified>
</cp:coreProperties>
</file>